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654"/>
  </p:normalViewPr>
  <p:slideViewPr>
    <p:cSldViewPr snapToGrid="0" snapToObjects="1">
      <p:cViewPr varScale="1">
        <p:scale>
          <a:sx n="133" d="100"/>
          <a:sy n="133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435-D5E3-6F47-8335-10B1DDBD0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48788-5613-EA4A-9378-29044C95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E6120-62AB-9645-8073-4B426739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2A25D-3139-784C-B09D-DBA0C38B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B81D1-0631-A341-8386-CF3444BC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2AE3-8112-5D44-8D46-23864F1D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BF67D-528B-6749-B972-A51281C4B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BBFD-EB0A-0A48-A979-53FBC433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C315-4C92-6143-A4F3-6419F57D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0A918-AF97-F84F-9C26-EAE17188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A233D-75D1-9844-9980-FF3CF037D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341D4-48F5-F345-8D9A-4619E3760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0174-9A82-3F4E-989D-CA19C2B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7604-8A0D-6347-8507-126F2527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243F-9710-F448-918B-9151B881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6AA3-BF0C-9140-8773-F62D179E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03D6-C6D5-034D-B343-3ACE932F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26ECD-EB3F-7A42-97E3-7A4A4475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F4185-F89F-4D43-8C80-6E8063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91F-9826-BE4D-BB71-8F237B4A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9B14-75F2-5544-A2A2-D592A9E6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97ABC-FA34-8642-9B52-24425EBF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9D82-ACCA-434B-9F41-97BCAE1F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FA1E8-9C65-B549-9F19-5A578CC0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D7918-DBC4-544E-AF05-CBAE0195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9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C954-1081-704A-9A42-0ADF526A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7032-804B-AE40-B24B-AF241178A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9851F-4225-7B41-B9C3-B536219BF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59196-887F-5E45-8F31-325AB8C5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6F5AA-8DEE-8441-B51E-31A29A4E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82AF2-1F5D-B048-A802-9694A04F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E7F5-0B1D-2A4F-A735-AE306BD6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9AC42-B99B-5540-A49E-75C8C41B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F176-4AF5-1A4A-86DD-6A8512E52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95706-76B0-9C48-B84A-20DF18C21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F31B8-28C5-634C-9493-A383D14A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108F1-DBCB-D74D-A451-0AC599C6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1AFFF-CBE1-A546-A603-918A7EF7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54950-A383-A64B-A661-652E907F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6D7C8-9FEB-7145-A973-ADC927AE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116DA-11C9-8F42-98F6-D16F8121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F443F-3A45-9E44-AF14-6EF6E2A7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65AE7-766C-3340-ADE1-833A14F0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464C7-663B-4B4D-A375-9CE6EA89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3E625-7DBE-3F4E-B96D-302B986E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1E8F5-91B4-F14C-AD26-D5BFF91B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7A1F-9422-A946-AE86-498F0007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43B1-FDE5-4343-A13D-7A101E95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AE851-6374-4C47-9623-CC6136624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C57D7-FC00-A145-80DB-7A414CEA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B2385-DF8E-364E-BB34-049F425E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E8E2-1381-3444-B808-7FC8DDD4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D662-EEE8-C54B-BE64-0C2119CF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1DC61-9758-4341-8304-B86E6CE9F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6DF59-03A7-0945-97C9-10DC1FF2C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67F22-18FC-AD45-B7B9-40392E4D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FA838-E37C-524D-B020-465EDE92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E889-0F7A-2345-9D3F-B8E4B432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886D6-F033-4448-BE13-635415C1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95C88-2CDA-4B4C-ACBF-EBA61ADC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0A606-E489-5046-86CE-217A635BF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94BE-30D9-2945-A89E-88E19924B09B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68B11-0894-4E41-8BDF-CDA185590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6A128-8D50-CE4B-AC07-BEF1F30A9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3106-B215-9648-B368-D9646C33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4064AF-1AE1-6E43-84B5-7BDCB6187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17920"/>
            <a:ext cx="9144000" cy="422600"/>
          </a:xfrm>
        </p:spPr>
        <p:txBody>
          <a:bodyPr/>
          <a:lstStyle/>
          <a:p>
            <a:r>
              <a:rPr lang="en-US" dirty="0"/>
              <a:t>Crop the image to the icon you would like to use and then resize </a:t>
            </a:r>
            <a:r>
              <a:rPr lang="en-US" dirty="0">
                <a:sym typeface="Wingdings" pitchFamily="2" charset="2"/>
              </a:rPr>
              <a:t>!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B99645A-2B6E-8B47-BE59-48D250C8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19" y="217480"/>
            <a:ext cx="8421361" cy="59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Evans</dc:creator>
  <cp:lastModifiedBy>Laura Evans</cp:lastModifiedBy>
  <cp:revision>1</cp:revision>
  <dcterms:created xsi:type="dcterms:W3CDTF">2021-03-05T16:42:07Z</dcterms:created>
  <dcterms:modified xsi:type="dcterms:W3CDTF">2021-03-05T16:44:36Z</dcterms:modified>
</cp:coreProperties>
</file>